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lfa Slab One" panose="020B0604020202020204" charset="0"/>
      <p:regular r:id="rId9"/>
    </p:embeddedFont>
    <p:embeddedFont>
      <p:font typeface="Proxima Nova" panose="020B0604020202020204" charset="0"/>
      <p:regular r:id="rId10"/>
      <p:bold r:id="rId11"/>
      <p:italic r:id="rId12"/>
      <p:boldItalic r:id="rId13"/>
    </p:embeddedFont>
    <p:embeddedFont>
      <p:font typeface="Garamond" panose="02020404030301010803" pitchFamily="18" charset="0"/>
      <p:regular r:id="rId14"/>
      <p:bold r:id="rId15"/>
      <p: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35827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796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189541b6e_0_52:notes"/>
          <p:cNvSpPr txBox="1">
            <a:spLocks noGrp="1"/>
          </p:cNvSpPr>
          <p:nvPr>
            <p:ph type="body" idx="1"/>
          </p:nvPr>
        </p:nvSpPr>
        <p:spPr>
          <a:xfrm>
            <a:off x="685802" y="4400554"/>
            <a:ext cx="54864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Meg voiceover expectations re: community participating in the meeting. Also reminder about meeting recording and the tech points here. </a:t>
            </a:r>
            <a:endParaRPr/>
          </a:p>
        </p:txBody>
      </p:sp>
      <p:sp>
        <p:nvSpPr>
          <p:cNvPr id="65" name="Google Shape;65;gb189541b6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1413"/>
            <a:ext cx="5483225" cy="3084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923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189541b6e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189541b6e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6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189541b6e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189541b6e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3992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189541b6e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189541b6e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185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189541b6e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189541b6e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171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628650" y="1128117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ADB4"/>
              </a:buClr>
              <a:buSzPts val="2400"/>
              <a:buFont typeface="Arial"/>
              <a:buChar char="•"/>
              <a:defRPr sz="2400"/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ADB4"/>
              </a:buClr>
              <a:buSzPts val="2000"/>
              <a:buFont typeface="Helvetica Neue"/>
              <a:buChar char="–"/>
              <a:defRPr sz="2000"/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ADB4"/>
              </a:buClr>
              <a:buSzPts val="1800"/>
              <a:buFont typeface="Helvetica Neue"/>
              <a:buChar char="–"/>
              <a:defRPr sz="1800"/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ADB4"/>
              </a:buClr>
              <a:buSzPts val="1600"/>
              <a:buFont typeface="Helvetica Neue"/>
              <a:buChar char="–"/>
              <a:defRPr sz="1600"/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ADB4"/>
              </a:buClr>
              <a:buSzPts val="1600"/>
              <a:buFont typeface="Helvetica Neue"/>
              <a:buChar char="–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699946" y="4747481"/>
            <a:ext cx="350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224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/>
              <a:t>Town of Northfield Planning Board Meeting</a:t>
            </a:r>
            <a:endParaRPr sz="4900"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3165827"/>
            <a:ext cx="8520600" cy="16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December 17, 2020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Meeting will be recorded; Chatbox will be saved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177350" y="1571681"/>
            <a:ext cx="305550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aramond"/>
                <a:ea typeface="Garamond"/>
                <a:cs typeface="Garamond"/>
                <a:sym typeface="Garamond"/>
              </a:rPr>
              <a:t>Mute Mic</a:t>
            </a:r>
            <a:endParaRPr sz="36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8699946" y="4747481"/>
            <a:ext cx="350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628650" y="281150"/>
            <a:ext cx="7886700" cy="5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"/>
              <a:t>Tech Check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100" y="2237357"/>
            <a:ext cx="1527938" cy="1527938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232850" y="1571681"/>
            <a:ext cx="305550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aramond"/>
                <a:ea typeface="Garamond"/>
                <a:cs typeface="Garamond"/>
                <a:sym typeface="Garamond"/>
              </a:rPr>
              <a:t>Use Chatbox</a:t>
            </a:r>
            <a:endParaRPr sz="36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42135" y="2197656"/>
            <a:ext cx="1607344" cy="160734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5755425" y="1571675"/>
            <a:ext cx="329520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aramond"/>
                <a:ea typeface="Garamond"/>
                <a:cs typeface="Garamond"/>
                <a:sym typeface="Garamond"/>
              </a:rPr>
              <a:t>Camera Aware</a:t>
            </a:r>
            <a:endParaRPr sz="36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5">
            <a:alphaModFix/>
          </a:blip>
          <a:srcRect b="15533"/>
          <a:stretch/>
        </p:blipFill>
        <p:spPr>
          <a:xfrm>
            <a:off x="6499675" y="2237350"/>
            <a:ext cx="2209725" cy="160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romanUcPeriod"/>
            </a:pPr>
            <a:r>
              <a:rPr lang="en" sz="2300"/>
              <a:t>Opening: Call to Order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romanUcPeriod"/>
            </a:pPr>
            <a:r>
              <a:rPr lang="en" sz="2300"/>
              <a:t>Moody Center / Clockwork - Planning Board Informal meeting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romanUcPeriod"/>
            </a:pPr>
            <a:r>
              <a:rPr lang="en" sz="2300"/>
              <a:t>Planning Board Approval of Past Minutes (if time permits)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AutoNum type="romanUcPeriod"/>
            </a:pPr>
            <a:r>
              <a:rPr lang="en" sz="2300"/>
              <a:t>Adjourn Meeting </a:t>
            </a:r>
            <a:endParaRPr sz="23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900"/>
              <a:t>**Reminder: </a:t>
            </a:r>
            <a:r>
              <a:rPr lang="en" sz="1900" i="1"/>
              <a:t>the agenda includes a preliminary and informal meeting between the Planning Board and the Moody/Clockwork team. This is not a public hearing, and public comment will not be taken. It is an opportunity for the Board to gather information and pose questions.</a:t>
            </a:r>
            <a:endParaRPr sz="19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279550"/>
            <a:ext cx="8520600" cy="5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782700"/>
            <a:ext cx="8661600" cy="42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b="1"/>
              <a:t>Today’s meeting: 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is an initial step in a longer process of due diligence 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is a preliminary and informal meeting between the Planning Board and Moody Center / Clockwork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is open for all to hear and learn; mics are on mute, and Chatbox is available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b="1"/>
              <a:t>Community questions:</a:t>
            </a:r>
            <a:endParaRPr sz="2200" b="1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were robust (thank you!) and submitted to the appropriate parties prior to this meeting 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will be embedded in discussion 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will likely need additional time/opportunities for responses  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Information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435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333333"/>
                </a:solidFill>
                <a:highlight>
                  <a:srgbClr val="FFFFFF"/>
                </a:highlight>
              </a:rPr>
              <a:t>Julia Wiggin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, General Manager 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Moody Center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206 Main Street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Northfield, MA 01360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Phone: (413) 834-8508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Email: </a:t>
            </a:r>
            <a:r>
              <a:rPr lang="en" sz="2200">
                <a:solidFill>
                  <a:srgbClr val="1155CC"/>
                </a:solidFill>
                <a:highlight>
                  <a:srgbClr val="FFFFFF"/>
                </a:highlight>
              </a:rPr>
              <a:t>jwiggin@themoodycenter.org</a:t>
            </a:r>
            <a:endParaRPr sz="2200">
              <a:solidFill>
                <a:srgbClr val="1155CC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2350" y="1017725"/>
            <a:ext cx="3405526" cy="2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Email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president@themoodycenter.org</a:t>
            </a:r>
            <a:endParaRPr sz="29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On-screen Show (16:9)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Alfa Slab One</vt:lpstr>
      <vt:lpstr>Helvetica Neue</vt:lpstr>
      <vt:lpstr>Proxima Nova</vt:lpstr>
      <vt:lpstr>Garamond</vt:lpstr>
      <vt:lpstr>Gameday</vt:lpstr>
      <vt:lpstr>Town of Northfield Planning Board Meeting</vt:lpstr>
      <vt:lpstr>Tech Check</vt:lpstr>
      <vt:lpstr>Agenda </vt:lpstr>
      <vt:lpstr>Process</vt:lpstr>
      <vt:lpstr>Contact Information</vt:lpstr>
      <vt:lpstr>Email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Northfield Planning Board Meeting</dc:title>
  <dc:creator>Staff</dc:creator>
  <cp:lastModifiedBy>Staff</cp:lastModifiedBy>
  <cp:revision>1</cp:revision>
  <dcterms:modified xsi:type="dcterms:W3CDTF">2020-12-18T21:52:32Z</dcterms:modified>
</cp:coreProperties>
</file>